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0EC29F28-23AC-4DAF-9EA2-E26F1A96C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425" y="148418"/>
            <a:ext cx="8229600" cy="863842"/>
          </a:xfrm>
        </p:spPr>
        <p:txBody>
          <a:bodyPr>
            <a:normAutofit/>
          </a:bodyPr>
          <a:lstStyle/>
          <a:p>
            <a:r>
              <a:rPr lang="fr-FR" sz="3600" b="1" dirty="0"/>
              <a:t>Je décris un tableau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2251E11E-B28E-4B90-A8DE-8BF4DE7B5A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5846" y="6307858"/>
            <a:ext cx="6851104" cy="5597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sz="2400" i="1" dirty="0">
                <a:solidFill>
                  <a:srgbClr val="00B050"/>
                </a:solidFill>
              </a:rPr>
              <a:t>E4 Je produis un écrit répondant à une consigne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B0AD3E48-F3E7-453D-9A09-21064919B5D7}"/>
              </a:ext>
            </a:extLst>
          </p:cNvPr>
          <p:cNvSpPr txBox="1">
            <a:spLocks/>
          </p:cNvSpPr>
          <p:nvPr/>
        </p:nvSpPr>
        <p:spPr>
          <a:xfrm>
            <a:off x="1915064" y="1401802"/>
            <a:ext cx="4505614" cy="3739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Je décris l’image, ce qu’elle montre. </a:t>
            </a:r>
          </a:p>
          <a:p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Je rédige en utilisant des adjectifs. </a:t>
            </a: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C571EBF-4FF7-4945-A6AA-6AF8F9808D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8568" y="246432"/>
            <a:ext cx="3324905" cy="5145291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69995AD5-7E70-4339-95D8-D31E206789BB}"/>
              </a:ext>
            </a:extLst>
          </p:cNvPr>
          <p:cNvSpPr txBox="1"/>
          <p:nvPr/>
        </p:nvSpPr>
        <p:spPr>
          <a:xfrm>
            <a:off x="6420678" y="5424525"/>
            <a:ext cx="435063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Par Frères de Limbourg (Herman, Paul et Jean) — R-G </a:t>
            </a:r>
            <a:r>
              <a:rPr lang="fr-FR" sz="1100" dirty="0" err="1"/>
              <a:t>Ojéda</a:t>
            </a:r>
            <a:r>
              <a:rPr lang="fr-FR" sz="1100" dirty="0"/>
              <a:t>/RMN, Domaine public, https://commons.wikimedia.org/w/index.php?curid=108560</a:t>
            </a: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E7BA4DC5-2C08-436B-9B91-02A41C57C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6812" y="258802"/>
            <a:ext cx="4857749" cy="762278"/>
          </a:xfrm>
        </p:spPr>
        <p:txBody>
          <a:bodyPr>
            <a:normAutofit/>
          </a:bodyPr>
          <a:lstStyle/>
          <a:p>
            <a:r>
              <a:rPr lang="fr-FR" sz="3600" b="1" dirty="0"/>
              <a:t>Je copie mon poème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E3067DB4-9EB1-4255-BD91-319947158993}"/>
              </a:ext>
            </a:extLst>
          </p:cNvPr>
          <p:cNvSpPr txBox="1">
            <a:spLocks/>
          </p:cNvSpPr>
          <p:nvPr/>
        </p:nvSpPr>
        <p:spPr>
          <a:xfrm>
            <a:off x="1357692" y="1614552"/>
            <a:ext cx="3625787" cy="366454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Relis attentivement ta poésie avant de la copier.</a:t>
            </a:r>
          </a:p>
          <a:p>
            <a:r>
              <a:rPr lang="fr-FR" sz="3200" dirty="0"/>
              <a:t>Prends ton temps pour la copier.</a:t>
            </a:r>
          </a:p>
          <a:p>
            <a:r>
              <a:rPr lang="fr-FR" sz="3200" dirty="0"/>
              <a:t>Corrige-toi.</a:t>
            </a:r>
            <a:endParaRPr lang="fr-FR" sz="32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Picture 2" descr="Crayon, Affûteuse, Ordinateur Portable">
            <a:extLst>
              <a:ext uri="{FF2B5EF4-FFF2-40B4-BE49-F238E27FC236}">
                <a16:creationId xmlns:a16="http://schemas.microsoft.com/office/drawing/2014/main" id="{0767E232-9694-444B-90BF-225F7DDBAE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365" y="1614552"/>
            <a:ext cx="4857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B3CF7A36-80C0-4BEE-88F4-BF64687E69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3716" y="6132124"/>
            <a:ext cx="6851104" cy="5597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sz="2400" i="1" dirty="0">
                <a:solidFill>
                  <a:srgbClr val="00B050"/>
                </a:solidFill>
              </a:rPr>
              <a:t>E2 Je copie efficacement</a:t>
            </a:r>
          </a:p>
        </p:txBody>
      </p:sp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101</Words>
  <Application>Microsoft Office PowerPoint</Application>
  <PresentationFormat>Grand écran</PresentationFormat>
  <Paragraphs>21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d’écriture</vt:lpstr>
      <vt:lpstr>Je décris un tableau</vt:lpstr>
      <vt:lpstr>Je copie mon poème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22</cp:revision>
  <dcterms:created xsi:type="dcterms:W3CDTF">2021-07-17T07:25:24Z</dcterms:created>
  <dcterms:modified xsi:type="dcterms:W3CDTF">2021-12-12T20:33:30Z</dcterms:modified>
</cp:coreProperties>
</file>